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Carlos Cortés"/>
  <p:cmAuthor clrIdx="1" id="1" initials="" lastIdx="1" name="Oscar Hernández Luvian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3-19T06:25:04.431">
    <p:pos x="6000" y="0"/>
    <p:text>hey</p:text>
  </p:cm>
  <p:cm authorId="0" idx="2" dt="2021-03-19T06:15:08.019">
    <p:pos x="6000" y="0"/>
    <p:text>_Marked as resolved_</p:text>
  </p:cm>
  <p:cm authorId="1" idx="1" dt="2021-03-19T06:25:04.431">
    <p:pos x="6000" y="0"/>
    <p:text>_Re-opened_
Que onda!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8ff94579a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8ff94579a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676bcb4f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676bcb4f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676bcb4f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676bcb4f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676bcb4fa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676bcb4fa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76bcb4f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76bcb4f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76bcb4f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76bcb4f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76bcb4f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76bcb4f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8ff94579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8ff94579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8ff94579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8ff94579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8ff94579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c8ff94579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8ff94579a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8ff94579a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8ff94579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8ff94579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8ff94579a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8ff94579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HUAWEI MateBook X Pro 2021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Hernández Luviano Oscar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Cortés Celaya Carlos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Seguridad</a:t>
            </a:r>
            <a:endParaRPr/>
          </a:p>
        </p:txBody>
      </p: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4442175" y="1159650"/>
            <a:ext cx="3968400" cy="1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Con HUAWEI MateBook X Pro, la punta de su dedo es la clave: simplemente colóquelo en el botón de encendido para desbloquear la pantalla en un instante.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uawei matebook x pro 2021 one touch power button"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10251"/>
            <a:ext cx="2796557" cy="21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1131275" y="3240200"/>
            <a:ext cx="3968400" cy="14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La cámara está innovadoramente oculta en el teclado y aparece solo cuando lo desea.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uawei matebook x pro 2021 hidden camera" id="205" name="Google Shape;20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9325" y="2625150"/>
            <a:ext cx="2890924" cy="220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Software - Ecosistema Huawei</a:t>
            </a:r>
            <a:endParaRPr/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91500"/>
            <a:ext cx="1362499" cy="157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575" y="895475"/>
            <a:ext cx="4791275" cy="168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690650" y="3404325"/>
            <a:ext cx="404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Usar teléfono desde PC.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Sincronización multimedia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898650" y="3404325"/>
            <a:ext cx="3579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Screen sharing</a:t>
            </a: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Transferencia de archivos.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s-419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Portapapeles compartido.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2060"/>
              <a:t>Cómputo Móvil - El compromiso de las Ultrabooks</a:t>
            </a:r>
            <a:endParaRPr sz="2060"/>
          </a:p>
        </p:txBody>
      </p:sp>
      <p:pic>
        <p:nvPicPr>
          <p:cNvPr id="220" name="Google Shape;2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91150"/>
            <a:ext cx="4057626" cy="22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/>
          <p:nvPr/>
        </p:nvSpPr>
        <p:spPr>
          <a:xfrm>
            <a:off x="5355125" y="1347113"/>
            <a:ext cx="3226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Rendimiento limitado a cambio de duración de batería.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Pocos puertos a cambio de portabilidad y medidas pequeñas.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Enfoque en consumo y aplicaciones web.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Materiales y diseño y precio alto.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Cámara de baja calidad.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Mercado</a:t>
            </a:r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62250"/>
            <a:ext cx="4751150" cy="288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6147250" y="1009100"/>
            <a:ext cx="27873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Comparativa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Buenos materiales y construcción.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Pantalla de alta calidad.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Ecosistema.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Peso y medidas.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Contras:</a:t>
            </a: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Bajo desempeño.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Cámara de baja calidad.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GPU integrado.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Puertos limitados.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Char char="●"/>
            </a:pPr>
            <a:r>
              <a:rPr lang="es-419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Precio elevado.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234" name="Google Shape;234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HUAWEI MateBook X Pro 2021 es un dispositivo con muy buen diseño, materiales y buenas implementaciones en los sistemas de seguridad. En cuestiones de hardware se tiene un procesador de 4 </a:t>
            </a:r>
            <a:r>
              <a:rPr lang="es-419"/>
              <a:t>núcleos</a:t>
            </a:r>
            <a:r>
              <a:rPr lang="es-419"/>
              <a:t> y 8 hilos, intel es conocido por tener muy buen rendimiento single core, pero al ser una laptop con </a:t>
            </a:r>
            <a:r>
              <a:rPr lang="es-419"/>
              <a:t>gráficos</a:t>
            </a:r>
            <a:r>
              <a:rPr lang="es-419"/>
              <a:t> integrados el procesamiento por GPU se ve limitado por lo que una mejora sería agregar una gráfica dedicada.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Una de los elementos más </a:t>
            </a:r>
            <a:r>
              <a:rPr lang="es-419"/>
              <a:t>innovadores</a:t>
            </a:r>
            <a:r>
              <a:rPr lang="es-419"/>
              <a:t> es la ubicación de la cámara, está en una ubicación muy discreta y que nos da privacidad.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Un plus es el poder gestionar nuestro celular desde la laptop, el problema es que tiene que ser un dispositivo de la misma marca.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Clasificación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95575" y="2182325"/>
            <a:ext cx="3327900" cy="19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Huawei ha refrescado el MateBook X Pro, la entrada más cara de la serie de portátiles MateBook.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Con un costo inicial de </a:t>
            </a:r>
            <a:r>
              <a:rPr b="1" lang="es-419"/>
              <a:t>US$1.389</a:t>
            </a:r>
            <a:endParaRPr b="1"/>
          </a:p>
        </p:txBody>
      </p:sp>
      <p:pic>
        <p:nvPicPr>
          <p:cNvPr descr="huawei matebook x pro 2021 kv"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000" y="267950"/>
            <a:ext cx="3760850" cy="43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550" y="3679350"/>
            <a:ext cx="2861950" cy="2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Hardware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5018575" y="969813"/>
            <a:ext cx="3894600" cy="3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Procesador: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11th Gen Intel® Core™ i7-1165G7 Processor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11th Gen Intel® Core™ i5-1135G7 Processor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Memoria: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512 GB / 1 TB NVMe PCIe SSD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Wi-Fi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IEEE 802.11 a/b/g/n/ac/ax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2.4 GHz and 5 GHz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Bluetooth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Bluetooth 5.1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Ram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16 GB LPDDR4x 4266 MHz </a:t>
            </a:r>
            <a:endParaRPr/>
          </a:p>
        </p:txBody>
      </p:sp>
      <p:pic>
        <p:nvPicPr>
          <p:cNvPr descr="huawei matebook x pro 2021 performance"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5" y="1644200"/>
            <a:ext cx="4729901" cy="2379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awei matebook x pro 2021 performance"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1500" y="2191538"/>
            <a:ext cx="763250" cy="76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Diseño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1928125"/>
            <a:ext cx="415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Elegante metal ligero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Con un cuerpo metálico ligero de 1,33 kg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Un grosor de 14,6 mm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Además de un acabado pulido con chorro de arena con corte de diamante.</a:t>
            </a:r>
            <a:endParaRPr/>
          </a:p>
        </p:txBody>
      </p:sp>
      <p:pic>
        <p:nvPicPr>
          <p:cNvPr descr="huawei matebook x pro 2021 lightweight"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000" y="336025"/>
            <a:ext cx="3038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Pantalla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300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resolución de 3000 x 2000 y la amplia gama de colores 100% sRGB le brindan una intensidad de claridad y color.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Relación de aspecto 3: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Touchscreen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Pantalla sensible multitáctil de 10 puntos con </a:t>
            </a:r>
            <a:r>
              <a:rPr lang="es-419"/>
              <a:t>gestos de </a:t>
            </a:r>
            <a:r>
              <a:rPr lang="es-419"/>
              <a:t>captura de pantalla.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huawei matebook x pro 2021 fullview display"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400" y="1307842"/>
            <a:ext cx="5120825" cy="307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237" y="1379650"/>
            <a:ext cx="4095149" cy="27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Enfriamiento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629775"/>
            <a:ext cx="31014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El nuevo diseño de ventilador doble Shark Fin funciona junto con los módulos de disipación de calor ultradelgados para mejorar el flujo de aire y enfriar la computadora rápidamente para una mejor experiencia de trabajo.</a:t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65513"/>
            <a:ext cx="4298875" cy="231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Especificaciones Extras 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210950" y="1581975"/>
            <a:ext cx="3779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Puertos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USB-C x 2, Charging/Display（Dual 4K@60Hz，Max.3840 x 2160 resolution）/Data（Max.40 Gbps）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-419"/>
              <a:t>3.5 mm Headset and Microphone Jack x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Autonomía</a:t>
            </a:r>
            <a:endParaRPr/>
          </a:p>
        </p:txBody>
      </p:sp>
      <p:pic>
        <p:nvPicPr>
          <p:cNvPr descr="huawei matebook x pro 2021 battery life"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350" y="1307851"/>
            <a:ext cx="3779401" cy="287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200" y="3438875"/>
            <a:ext cx="3511025" cy="74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Comodidad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550" y="1697450"/>
            <a:ext cx="640080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Audio y micrófono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7500" y="1384575"/>
            <a:ext cx="70389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							Los potentes altavoces cuádruples y la configuración de </a:t>
            </a:r>
            <a:endParaRPr/>
          </a:p>
          <a:p>
            <a:pPr indent="45720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frecuencia dividida le ofrecen woofers </a:t>
            </a:r>
            <a:endParaRPr/>
          </a:p>
          <a:p>
            <a:pPr indent="457200" lvl="0" marL="2743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con graves profundos y resonantes y tweeters con agudos nítidos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		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							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Gracias a los 2 nuevos micrófonos frontales,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419"/>
              <a:t> el HUAWEI MateBook X Pro capta tu voz desde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/>
              <a:t>una distancia de hasta 5 metros.</a:t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075" y="1180922"/>
            <a:ext cx="3015875" cy="22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925" y="2400100"/>
            <a:ext cx="3146675" cy="229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